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6"/>
  </p:notesMasterIdLst>
  <p:sldIdLst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F9DD59-E20C-4381-AF84-B8C9D61EDF0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F6EA8-DDD3-4A19-B015-1044C21C083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3AA1DA-E572-4239-99FC-E51F508DF25D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11023D2-5095-41B7-9CFE-4E2C641458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0719630-AE30-45DC-81EB-4D36E55BF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3E1EE-24C2-4CAE-AC2C-2247BA7C6C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38D5A-4586-4FBF-9334-2B4918C4D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A4C726-4FAB-46A3-B1AA-7BC048387F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0FD7-AC43-4461-8953-856E420A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5EAD2AF-56DC-421C-A807-54AD7BB2BF8F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A6D5C-EDA7-44B4-99B3-382E88CC9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130FD-0139-4278-93FB-BAC119339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C36C5EE-C6D9-43ED-8CF9-ABE1124A31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62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2287A-7A5F-4942-AF4B-0F191C30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FC2A5FC-32D6-4DEC-99D9-75DF0CDD966D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BC665-F8DD-44BD-A075-575A7CF9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AD95B-3410-4C2E-AE92-BA20ED56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97CAC75-152B-4C82-AEBF-A2B5D5D7F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61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B0D23-1201-41C9-B358-7A9B06B268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8EC292-8344-4CC3-9A27-544F1EB57CBD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6761F-7505-4F3E-BD82-35536EBB6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EBF53-15EE-4FFE-88C4-DCC92D65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0B40945-9C57-49D6-8751-5B4CDDA426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8710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D59E-3BB5-435F-A828-899607C1DA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3208D363-6ADD-44FA-8A7C-9AEC00EF124A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C710F-C69A-455F-8A2C-DADD484B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11D83-2953-449C-A419-FC0CB5C0A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A600B6C5-6C00-494A-89B4-8A44C4EA99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632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AC1FE-748B-4E39-9659-AC9504AB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1175322F-35FC-4B0D-A100-F37DE0B4F5CC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26D40-44A7-4713-8BEA-40BE1B23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C2FEA-6FC8-4AB3-BDB0-338C927C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5BE2E5DB-8DBC-433B-815F-B6306A10D0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241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EEADB-29B6-4912-B516-82C91C7C50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29D8743A-784C-4E45-A462-33C476E87D4F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6B80C-5631-40C7-9BE6-4E67A7D4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EE352-8803-4CAB-A2D0-508AAF08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0897463E-1533-425D-8E80-98F9FD5548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245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688A4-FA5E-4583-A9DD-B71F95BE96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61D313EA-D5AE-47EF-9CB6-CCDFD2DE5F74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5F565-EE94-450F-9F01-6B8EDC7E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DD2FB-0E23-46FC-84F4-558EEA56A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520AB2B6-F057-4C95-92DC-D7E719D40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41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09EF7-70E5-444E-9E4D-D402CE8F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4FC760ED-C4C6-4E0F-BE4E-C3662AD084B1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C08559-EDD2-43E8-A121-91B97F601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4CFA64-6B99-44A1-8251-8FE4B45A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DF9E82FA-8673-4509-930A-6D4B8421BA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9099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36ED2B-EC4E-44DC-A365-16948B1C27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E4F1DE71-D391-4A0B-8532-A088100F9579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D6090-3719-447F-A210-7B7BEDC6F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89A51-8161-46FE-B831-DA57E1DED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2E636012-70A3-4AA1-BC15-6296F973FB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978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FA8AFC-E9DB-45A5-8BC9-D7E39087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5BC3ACC7-700C-422F-9558-4EBB1ED6539A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674B7-4799-4FA6-92B8-17B8EF3C5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9A473-AAB9-4A51-8401-0C47892A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CFF6223C-1A5D-48A0-A7A6-2D00740C07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8087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51A3E-DB32-4418-A80F-5E35D7E539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C31DB12-E916-4B94-BDE1-C84FAD229EAB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320D1B-4AB0-404A-99A6-70ABBA3A4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C8BC2-868F-4131-81DB-314B20F1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45722E17-43F8-4B25-93D0-2F4F6B001B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17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25BB4-7DA1-4F20-860A-B33A0AAA4B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70E23E8-3EE7-44B9-AD12-51AE69C4E9B0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5F539-4593-4E9E-A525-DD38859B0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C8DE0-63A8-4FB2-AB4F-5136A010D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448FDF1-8DF5-4D6D-8C79-0A59C7290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30066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181F0-9E1D-4C2B-BFC9-8684B1E415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896C95CA-45F9-4557-B473-0F0F4BEB0F71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17C3-4E28-4AE2-8C43-76DEF73C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ED8F6-DCFF-4C4F-ACBB-B81B63D34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6F65D007-2FD9-4ADE-A6A2-86B2B227D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68645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4F5CA-867B-4AA0-BB25-23DD55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02153341-45EF-4265-82D6-88D2F0203823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E7F56-E2ED-47F4-80C7-F8FC2A1C0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32B0E-24D9-4B0C-AF37-FFF96666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6090AEEF-142E-492E-A26A-ACD481902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1674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F9079-2860-4148-A300-E3154457C5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fld id="{BC25ACCC-37C8-4D2C-B4FD-81F687163393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B6E77-6002-4055-9029-77FDF7458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2B7E7-E512-4FDE-8622-364BD7E0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solidFill>
                  <a:srgbClr val="000000"/>
                </a:solidFill>
              </a:defRPr>
            </a:lvl1pPr>
          </a:lstStyle>
          <a:p>
            <a:fld id="{5D0E141E-2A8F-47CE-BB1F-95F299176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77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AC12D-007F-4FB0-A054-DA9A5F2073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477222F-9B18-45F4-8842-1F4BED786CB2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82950-F112-4344-9A4F-D2347A3E9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EA3A-D47D-43BE-8B6C-DA74CAEB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EC878A0-1454-4F48-B883-BDA4E9F04E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13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178CF-2032-4A32-B358-DAAF0ADBA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E54AB2-5AFB-48E2-BA43-612DD9C1A089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4ACB89-295D-4C49-9067-CF9C8D2B1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037F6-B937-4BDE-8C80-A8A25554C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B2BC709-EE2E-4054-913A-0E6A3E527D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64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12AB21-483A-4041-AAE2-F9077779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75082C6-2B15-4751-ABEA-5D2506B6327B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06833-838D-4A62-A29D-69E488A97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B9E4C1-3855-4880-AB11-58B712F0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E506D19-60F2-46ED-B038-391D0692F0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24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568E5A-1D39-4AE4-8C06-456C5AF3F2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5896442-ADBC-4CE0-B067-871818940858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B4A6F-B990-48E8-AE74-808854D0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E48107-E786-42B6-B586-8C0DFB568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C849098-5E76-4D8B-A594-74E297842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18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93ECC9-42A9-497B-B0C2-1F4B213B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8766E89-4C00-43C7-A5A7-215051CC7ADE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4080D-1D5F-4C37-BF29-1E71954F5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B697D-0A3A-4D67-9619-25C6A34A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5BDF103-2A34-48DA-9A5B-35BDE2DB1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74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5FB8A-5BE9-442A-B681-4A7B3A6E0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1E686CC-E8A4-4CF1-B909-5EAC163CB0AA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391DF-0D25-4A2F-B262-3FBF9ACC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EE37D-D0C1-4639-89F3-8E4A692A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BE671CB-D585-4A71-9564-3B2518BA31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68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4EC21-9F1F-433B-BA6E-4A1792419C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A1DD16-AC08-4F51-89F6-781781A1297B}" type="datetimeFigureOut">
              <a:rPr lang="en-US"/>
              <a:pPr>
                <a:defRPr/>
              </a:pPr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DE5B26-5445-4D4D-9F69-85C91B8C1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5FDD5C-5527-4DC0-9AF4-1863F78E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9398945D-7D7F-4BFC-8519-B91FD2E7F1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96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>
            <a:extLst>
              <a:ext uri="{FF2B5EF4-FFF2-40B4-BE49-F238E27FC236}">
                <a16:creationId xmlns:a16="http://schemas.microsoft.com/office/drawing/2014/main" id="{F34CE912-3716-4BB7-9230-EB6B6C8F67E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838" y="0"/>
            <a:ext cx="2865437" cy="674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2">
            <a:extLst>
              <a:ext uri="{FF2B5EF4-FFF2-40B4-BE49-F238E27FC236}">
                <a16:creationId xmlns:a16="http://schemas.microsoft.com/office/drawing/2014/main" id="{EBEA02B7-0B3B-4FE0-883C-1A373DE839E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9813"/>
            <a:ext cx="2813050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ABEAF9F-2EFB-4003-A62A-99A1CB5AB2DF}"/>
              </a:ext>
            </a:extLst>
          </p:cNvPr>
          <p:cNvSpPr/>
          <p:nvPr userDrawn="1"/>
        </p:nvSpPr>
        <p:spPr>
          <a:xfrm>
            <a:off x="0" y="6169025"/>
            <a:ext cx="12192000" cy="6889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9" name="Picture 2">
            <a:extLst>
              <a:ext uri="{FF2B5EF4-FFF2-40B4-BE49-F238E27FC236}">
                <a16:creationId xmlns:a16="http://schemas.microsoft.com/office/drawing/2014/main" id="{181E29B7-35A2-4F79-B961-3FF8E593082F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6261100"/>
            <a:ext cx="595313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9A2556-9ADF-4D0F-9681-436FFBEDF02F}"/>
              </a:ext>
            </a:extLst>
          </p:cNvPr>
          <p:cNvSpPr/>
          <p:nvPr userDrawn="1"/>
        </p:nvSpPr>
        <p:spPr>
          <a:xfrm>
            <a:off x="0" y="1927274"/>
            <a:ext cx="12192000" cy="4930726"/>
          </a:xfrm>
          <a:prstGeom prst="rect">
            <a:avLst/>
          </a:prstGeom>
          <a:blipFill dpi="0" rotWithShape="1">
            <a:blip r:embed="rId13">
              <a:alphaModFix amt="25000"/>
            </a:blip>
            <a:srcRect/>
            <a:stretch>
              <a:fillRect l="-8000" t="-6000" r="8000" b="-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2053" name="Picture 2">
            <a:extLst>
              <a:ext uri="{FF2B5EF4-FFF2-40B4-BE49-F238E27FC236}">
                <a16:creationId xmlns:a16="http://schemas.microsoft.com/office/drawing/2014/main" id="{6FFF1224-C84C-4BB8-A5B1-62496F374E3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5522913"/>
            <a:ext cx="1131887" cy="110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4667E2B-32A8-41DD-A36C-1BEBC3A5E0AA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6627" name="Subtitle 2">
            <a:extLst>
              <a:ext uri="{FF2B5EF4-FFF2-40B4-BE49-F238E27FC236}">
                <a16:creationId xmlns:a16="http://schemas.microsoft.com/office/drawing/2014/main" id="{CBAFA584-4069-477D-A39E-1A3E822F3EE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F4150FB-41FF-4D43-BE27-E7DD850CA50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D70B3A20-F705-4E62-89CD-D806C5627E7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3C38365B-A406-4091-96A5-A98256B7304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4DD88BAE-4C28-43BF-A83B-CF2B150C1C19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.potx" id="{4F10EF40-2A91-4E0E-AE2F-48BF56D8F6CE}" vid="{D683B6F1-1D33-49CC-BB46-4DD1D5EEF02E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.potx" id="{4F10EF40-2A91-4E0E-AE2F-48BF56D8F6CE}" vid="{15F98289-85AA-4FA5-A4F4-5A7373F9734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Arial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Ridza Asrul</cp:lastModifiedBy>
  <cp:revision>9</cp:revision>
  <dcterms:created xsi:type="dcterms:W3CDTF">2021-05-30T06:42:17Z</dcterms:created>
  <dcterms:modified xsi:type="dcterms:W3CDTF">2021-06-24T03:04:44Z</dcterms:modified>
</cp:coreProperties>
</file>